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PT Serif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PTSerif-bold.fntdata"/><Relationship Id="rId27" Type="http://schemas.openxmlformats.org/officeDocument/2006/relationships/font" Target="fonts/PT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erif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TSerif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6af300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6af300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6af300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06af300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6af3009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6af3009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6af3009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6af3009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6af300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6af300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6af300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6af300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06af300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06af300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6af3009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6af3009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06af300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06af300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6af300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6af300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6af300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6af300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6af3009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6af300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6af3009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6af3009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6af3009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6af3009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06af3009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06af3009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af3009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af3009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vMBgu-lIPkanESSQbeAeXovLcQC89AuO/view" TargetMode="External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3850" y="330875"/>
            <a:ext cx="8520600" cy="11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Presidential Speeche</a:t>
            </a:r>
            <a:r>
              <a:rPr lang="en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s</a:t>
            </a:r>
            <a:endParaRPr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605800" y="4088475"/>
            <a:ext cx="1452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B</a:t>
            </a:r>
            <a:r>
              <a:rPr lang="en" sz="1400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y Nicole Semerano</a:t>
            </a:r>
            <a:endParaRPr sz="1400"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77825" y="2065600"/>
            <a:ext cx="86592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PT Serif"/>
                <a:ea typeface="PT Serif"/>
                <a:cs typeface="PT Serif"/>
                <a:sym typeface="PT Serif"/>
              </a:rPr>
              <a:t>1789															   2020</a:t>
            </a:r>
            <a:endParaRPr sz="3000">
              <a:solidFill>
                <a:srgbClr val="FF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25" y="837300"/>
            <a:ext cx="6257825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099825" y="2143125"/>
            <a:ext cx="315300" cy="214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9925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1961398" y="2562275"/>
            <a:ext cx="2567742" cy="223825"/>
          </a:xfrm>
          <a:custGeom>
            <a:rect b="b" l="l" r="r" t="t"/>
            <a:pathLst>
              <a:path extrusionOk="0" h="8953" w="80772">
                <a:moveTo>
                  <a:pt x="0" y="0"/>
                </a:moveTo>
                <a:lnTo>
                  <a:pt x="0" y="8953"/>
                </a:lnTo>
                <a:lnTo>
                  <a:pt x="80772" y="8953"/>
                </a:lnTo>
                <a:lnTo>
                  <a:pt x="80772" y="190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24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311700" y="3913000"/>
            <a:ext cx="8767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6227075" y="3171825"/>
            <a:ext cx="315300" cy="214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9925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6234125" y="2776550"/>
            <a:ext cx="2019300" cy="223825"/>
          </a:xfrm>
          <a:custGeom>
            <a:rect b="b" l="l" r="r" t="t"/>
            <a:pathLst>
              <a:path extrusionOk="0" h="8953" w="80772">
                <a:moveTo>
                  <a:pt x="0" y="0"/>
                </a:moveTo>
                <a:lnTo>
                  <a:pt x="0" y="8953"/>
                </a:lnTo>
                <a:lnTo>
                  <a:pt x="80772" y="8953"/>
                </a:lnTo>
                <a:lnTo>
                  <a:pt x="80772" y="190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6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 b="0" l="0" r="13577" t="17931"/>
          <a:stretch/>
        </p:blipFill>
        <p:spPr>
          <a:xfrm>
            <a:off x="7442700" y="861350"/>
            <a:ext cx="1244650" cy="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920" y="842701"/>
            <a:ext cx="1468218" cy="8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850" y="1418450"/>
            <a:ext cx="1827501" cy="288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10429" l="0" r="72527" t="63085"/>
          <a:stretch/>
        </p:blipFill>
        <p:spPr>
          <a:xfrm>
            <a:off x="5225625" y="2134625"/>
            <a:ext cx="3106475" cy="1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1466500" y="2185350"/>
            <a:ext cx="1725300" cy="1667700"/>
          </a:xfrm>
          <a:prstGeom prst="noSmoking">
            <a:avLst>
              <a:gd fmla="val 514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5724175" y="2080575"/>
            <a:ext cx="1725300" cy="1667700"/>
          </a:xfrm>
          <a:prstGeom prst="noSmoking">
            <a:avLst>
              <a:gd fmla="val 515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Sentiment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Sentiment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16" name="Google Shape;216;p28" title="Screen Recording 2020-05-22 at 12.17.42 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50" y="-517700"/>
            <a:ext cx="8238500" cy="61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4230325" y="1152475"/>
            <a:ext cx="47883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My feelings do not permit me to suspend the deep acknowledgment ... for the opportunities I have thence enjoyed of manifesting my inviolable attachment, by services faithful and persevering, though in usefulness unequal to my zeal.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-George Washington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Farewell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0" y="920150"/>
            <a:ext cx="412577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77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Sources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17" y="1157100"/>
            <a:ext cx="7755172" cy="1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925" y="3429000"/>
            <a:ext cx="1338150" cy="13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676850" y="2774250"/>
            <a:ext cx="57903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B295A"/>
                </a:solidFill>
                <a:latin typeface="Lato"/>
                <a:ea typeface="Lato"/>
                <a:cs typeface="Lato"/>
                <a:sym typeface="Lato"/>
              </a:rPr>
              <a:t>NLTK</a:t>
            </a:r>
            <a:endParaRPr b="1" sz="4300">
              <a:solidFill>
                <a:srgbClr val="0B295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8175" y="2759925"/>
            <a:ext cx="27600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1018 speeches</a:t>
            </a:r>
            <a:endParaRPr sz="2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842975" y="2759925"/>
            <a:ext cx="30642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23.8 million words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894975" y="1338525"/>
            <a:ext cx="57903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Data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11700" y="1449650"/>
            <a:ext cx="840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erif"/>
                <a:ea typeface="PT Serif"/>
                <a:cs typeface="PT Serif"/>
                <a:sym typeface="PT Serif"/>
              </a:rPr>
              <a:t>Shortest				</a:t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Washington's 2nd Inaugural Address -- 787</a:t>
            </a:r>
            <a:endParaRPr sz="22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erif"/>
                <a:ea typeface="PT Serif"/>
                <a:cs typeface="PT Serif"/>
                <a:sym typeface="PT Serif"/>
              </a:rPr>
              <a:t>Longest</a:t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T Serif"/>
                <a:ea typeface="PT Serif"/>
                <a:cs typeface="PT Serif"/>
                <a:sym typeface="PT Serif"/>
              </a:rPr>
              <a:t>Truman's State of the Union (1946) -- </a:t>
            </a:r>
            <a:r>
              <a:rPr lang="en" sz="2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169750</a:t>
            </a:r>
            <a:endParaRPr sz="22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1475"/>
            <a:ext cx="3066575" cy="1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500" y="3486150"/>
            <a:ext cx="20955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58375" y="1152475"/>
            <a:ext cx="579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Lyndon B. Johnson 71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Ronald Reagan 	 59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Barack Obama		 50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-------------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William Harrison 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James A. Garfield 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550" y="104738"/>
            <a:ext cx="2114575" cy="493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75675" l="0" r="0" t="0"/>
          <a:stretch/>
        </p:blipFill>
        <p:spPr>
          <a:xfrm>
            <a:off x="5571575" y="131301"/>
            <a:ext cx="3260725" cy="1850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 rotWithShape="1">
          <a:blip r:embed="rId4">
            <a:alphaModFix/>
          </a:blip>
          <a:srcRect b="0" l="0" r="0" t="76399"/>
          <a:stretch/>
        </p:blipFill>
        <p:spPr>
          <a:xfrm>
            <a:off x="5569738" y="2632400"/>
            <a:ext cx="3264400" cy="166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Domestic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department, commission, officers, commerce, court, conditions, attention, report, navy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1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tax, jobs, governor, percent, health, tonight, economy, cut, budget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slavery, slave, missouri, nebraska, compromise, principle, slaves, bill, north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2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dollars, million, fiscal, expenditures, program, billion, economic, production, estimated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Encouragement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going,lot, really, got, look, ahead, something, dr, thing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Domestic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department, commission, officers, commerce, court, conditions, attention, report, navy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1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tax, jobs, governor, percent, health, tonight, economy, cut, budget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 slave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 missouri, nebraska, compromise, principle, 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slaves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 bill, north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2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dollars, million, fiscal, expenditures, program, billion, economic, production, estimated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Encouragement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going,lot, really, got, look, ahead, something, dr, thing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Civil Service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examination, classified, commission, person, officer, examinations, rule, fitness, appointment, customs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Cold War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soviet, economic, nuclear, europe, vietnam, south, weapons, arms, east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20th Century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senator, kennedy, going, dole, nixon, bill, vice, get, four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 Canal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panama, november, republic, colon, treaty, isthmus, department, canal, telegram, hay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Civil Service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examination, classified, commission, person, officer, examinations, rule, fitness, appointment, customs</a:t>
            </a:r>
            <a:endParaRPr b="1" sz="15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Cold War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soviet, economic, nuclear, europe, vietnam, south, weapons, arms, east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20th Century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senator, kennedy, going, dole, nixon, bill, vice, get, four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 Canal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panama, november, republic, colon, treaty, isthmus, department, canal, telegram, hay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11700" y="1152475"/>
            <a:ext cx="44067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Democrat or Republican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Amendments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World Wars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0" y="-28075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Surprises?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375" y="1799500"/>
            <a:ext cx="4406701" cy="293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